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5683EC6-7ABF-4157-9630-6B9AF73297A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3A4179F-163E-42D9-B15A-C5B9605901D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78010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Услуги в сфере дошкольного образования на портале «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Госуслуги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РТ»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824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3068960"/>
            <a:ext cx="7588365" cy="252028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Следующий шаг: СЕМЕЙНЫЙ СТАТУС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УКАЗЫВАЮТСЯ: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-СНИЛС супруга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Сидетельство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 регистрации брака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 t="14286" r="36304" b="69245"/>
          <a:stretch/>
        </p:blipFill>
        <p:spPr bwMode="auto">
          <a:xfrm>
            <a:off x="971600" y="692696"/>
            <a:ext cx="6981371" cy="120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59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на заявление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6" t="12816" r="9664" b="6092"/>
          <a:stretch/>
        </p:blipFill>
        <p:spPr bwMode="auto">
          <a:xfrm>
            <a:off x="755576" y="1844824"/>
            <a:ext cx="7497215" cy="407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96469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начислений компенсации через раздел «СОЦИАЛЬНАЯ ЗАЩИТА»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3" t="54210" r="34268" b="31040"/>
          <a:stretch/>
        </p:blipFill>
        <p:spPr bwMode="auto">
          <a:xfrm>
            <a:off x="971600" y="1415733"/>
            <a:ext cx="7199087" cy="1221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7" t="26610" r="33283" b="9186"/>
          <a:stretch/>
        </p:blipFill>
        <p:spPr bwMode="auto">
          <a:xfrm>
            <a:off x="1835696" y="2564904"/>
            <a:ext cx="5433183" cy="3952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3501008"/>
            <a:ext cx="151216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22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3" t="14824" r="14404" b="5691"/>
          <a:stretch/>
        </p:blipFill>
        <p:spPr bwMode="auto">
          <a:xfrm>
            <a:off x="251520" y="908720"/>
            <a:ext cx="8698272" cy="49490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131840" y="4149080"/>
            <a:ext cx="3168352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72555" y="3068960"/>
            <a:ext cx="115212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9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429000"/>
            <a:ext cx="8229600" cy="1252728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896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Регистрация в ЕСИА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8677950" cy="3979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334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Портал «</a:t>
            </a:r>
            <a:r>
              <a:rPr lang="ru-RU" dirty="0" err="1" smtClean="0"/>
              <a:t>Госуслуги</a:t>
            </a:r>
            <a:r>
              <a:rPr lang="ru-RU" dirty="0" smtClean="0"/>
              <a:t> РТ»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8" t="11612" r="11470" b="8903"/>
          <a:stretch/>
        </p:blipFill>
        <p:spPr bwMode="auto">
          <a:xfrm>
            <a:off x="1115616" y="1700807"/>
            <a:ext cx="7200800" cy="420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83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125272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Привязка данных о ребенке в личном кабинете</a:t>
            </a:r>
            <a:endParaRPr lang="ru-RU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" t="13219" r="1539" b="10107"/>
          <a:stretch/>
        </p:blipFill>
        <p:spPr bwMode="auto">
          <a:xfrm>
            <a:off x="251520" y="1124744"/>
            <a:ext cx="7287732" cy="3428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1" t="11079" r="14861" b="10322"/>
          <a:stretch/>
        </p:blipFill>
        <p:spPr bwMode="auto">
          <a:xfrm>
            <a:off x="2843808" y="2492896"/>
            <a:ext cx="5076056" cy="40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693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69" t="28071" r="7407" b="43427"/>
          <a:stretch/>
        </p:blipFill>
        <p:spPr bwMode="auto">
          <a:xfrm>
            <a:off x="395536" y="1916832"/>
            <a:ext cx="343204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8" t="10511" r="30088" b="5777"/>
          <a:stretch/>
        </p:blipFill>
        <p:spPr bwMode="auto">
          <a:xfrm>
            <a:off x="3419872" y="764704"/>
            <a:ext cx="5399112" cy="478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5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Компенсация части родительской платы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8" t="14824" r="14630" b="16530"/>
          <a:stretch/>
        </p:blipFill>
        <p:spPr bwMode="auto">
          <a:xfrm>
            <a:off x="251520" y="1988840"/>
            <a:ext cx="5884863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1" t="10322" r="32750" b="7859"/>
          <a:stretch/>
        </p:blipFill>
        <p:spPr bwMode="auto">
          <a:xfrm>
            <a:off x="2843808" y="1412776"/>
            <a:ext cx="5832648" cy="530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5" t="13219" r="29300" b="16129"/>
          <a:stretch/>
        </p:blipFill>
        <p:spPr bwMode="auto">
          <a:xfrm>
            <a:off x="971600" y="620688"/>
            <a:ext cx="7338273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16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4" t="14021" r="14631" b="6895"/>
          <a:stretch/>
        </p:blipFill>
        <p:spPr bwMode="auto">
          <a:xfrm>
            <a:off x="0" y="116632"/>
            <a:ext cx="6844338" cy="41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5" t="36269" r="30194" b="5965"/>
          <a:stretch/>
        </p:blipFill>
        <p:spPr bwMode="auto">
          <a:xfrm>
            <a:off x="2123728" y="2624722"/>
            <a:ext cx="6927272" cy="42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87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5" t="6795" r="25238" b="7698"/>
          <a:stretch/>
        </p:blipFill>
        <p:spPr bwMode="auto">
          <a:xfrm>
            <a:off x="251520" y="188640"/>
            <a:ext cx="5254894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8" t="8997" r="25722" b="14110"/>
          <a:stretch/>
        </p:blipFill>
        <p:spPr bwMode="auto">
          <a:xfrm>
            <a:off x="2915816" y="2204864"/>
            <a:ext cx="5895140" cy="440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54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61</Words>
  <Application>Microsoft Office PowerPoint</Application>
  <PresentationFormat>Экран (4:3)</PresentationFormat>
  <Paragraphs>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Услуги в сфере дошкольного образования на портале «Госуслуги РТ»</vt:lpstr>
      <vt:lpstr>Регистрация в ЕСИА</vt:lpstr>
      <vt:lpstr>Портал «Госуслуги РТ»</vt:lpstr>
      <vt:lpstr>Привязка данных о ребенке в личном кабинете</vt:lpstr>
      <vt:lpstr>Презентация PowerPoint</vt:lpstr>
      <vt:lpstr>Компенсация части родительской платы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 на заявление</vt:lpstr>
      <vt:lpstr>Проверка начислений компенсации через раздел «СОЦИАЛЬНАЯ ЗАЩИТА»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Услуги в сфере дошкольного образования на портале «Госуслуги РТ»</dc:title>
  <dc:creator>Слава</dc:creator>
  <cp:lastModifiedBy>Слава</cp:lastModifiedBy>
  <cp:revision>5</cp:revision>
  <dcterms:created xsi:type="dcterms:W3CDTF">2019-10-24T18:20:25Z</dcterms:created>
  <dcterms:modified xsi:type="dcterms:W3CDTF">2019-10-24T19:18:04Z</dcterms:modified>
</cp:coreProperties>
</file>